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6" r:id="rId1"/>
  </p:sldMasterIdLst>
  <p:notesMasterIdLst>
    <p:notesMasterId r:id="rId19"/>
  </p:notesMasterIdLst>
  <p:sldIdLst>
    <p:sldId id="256" r:id="rId2"/>
    <p:sldId id="257" r:id="rId3"/>
    <p:sldId id="259" r:id="rId4"/>
    <p:sldId id="274" r:id="rId5"/>
    <p:sldId id="260" r:id="rId6"/>
    <p:sldId id="258" r:id="rId7"/>
    <p:sldId id="261" r:id="rId8"/>
    <p:sldId id="263" r:id="rId9"/>
    <p:sldId id="269" r:id="rId10"/>
    <p:sldId id="262" r:id="rId11"/>
    <p:sldId id="264" r:id="rId12"/>
    <p:sldId id="265" r:id="rId13"/>
    <p:sldId id="266" r:id="rId14"/>
    <p:sldId id="282" r:id="rId15"/>
    <p:sldId id="267" r:id="rId16"/>
    <p:sldId id="283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707"/>
  </p:normalViewPr>
  <p:slideViewPr>
    <p:cSldViewPr snapToGrid="0" snapToObjects="1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" Type="http://schemas.openxmlformats.org/officeDocument/2006/relationships/image" Target="../media/image21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09B20C-09A2-49B7-9B49-2FF5A040ED3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FD5BB11-83BF-4F1C-952C-79CFCF728E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Sentence Tokenization</a:t>
          </a:r>
        </a:p>
      </dgm:t>
    </dgm:pt>
    <dgm:pt modelId="{48CD518C-444E-4883-878D-6DFF1B5208E9}" type="parTrans" cxnId="{E73C4CA0-22C6-4920-B044-AF82186A2CC1}">
      <dgm:prSet/>
      <dgm:spPr/>
      <dgm:t>
        <a:bodyPr/>
        <a:lstStyle/>
        <a:p>
          <a:endParaRPr lang="en-US"/>
        </a:p>
      </dgm:t>
    </dgm:pt>
    <dgm:pt modelId="{058D4C1D-A221-4C71-B2B6-FFAE10A2094C}" type="sibTrans" cxnId="{E73C4CA0-22C6-4920-B044-AF82186A2CC1}">
      <dgm:prSet/>
      <dgm:spPr/>
      <dgm:t>
        <a:bodyPr/>
        <a:lstStyle/>
        <a:p>
          <a:endParaRPr lang="en-US"/>
        </a:p>
      </dgm:t>
    </dgm:pt>
    <dgm:pt modelId="{B92A1016-C88C-48EE-815C-A91E68E8A43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Word Tokenization</a:t>
          </a:r>
        </a:p>
      </dgm:t>
    </dgm:pt>
    <dgm:pt modelId="{3B22305D-E011-484C-9EC1-D94558FACDEA}" type="parTrans" cxnId="{60573772-5B03-45BC-9D42-F687571F1B53}">
      <dgm:prSet/>
      <dgm:spPr/>
      <dgm:t>
        <a:bodyPr/>
        <a:lstStyle/>
        <a:p>
          <a:endParaRPr lang="en-US"/>
        </a:p>
      </dgm:t>
    </dgm:pt>
    <dgm:pt modelId="{5748CF42-70B8-45B3-B3E4-C93A49B2A9E7}" type="sibTrans" cxnId="{60573772-5B03-45BC-9D42-F687571F1B53}">
      <dgm:prSet/>
      <dgm:spPr/>
      <dgm:t>
        <a:bodyPr/>
        <a:lstStyle/>
        <a:p>
          <a:endParaRPr lang="en-US"/>
        </a:p>
      </dgm:t>
    </dgm:pt>
    <dgm:pt modelId="{203E3E44-4D01-472B-806E-F8295AD202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Stemming and Lemmatization</a:t>
          </a:r>
        </a:p>
      </dgm:t>
    </dgm:pt>
    <dgm:pt modelId="{D62A0A1F-33D9-4B19-BFAA-D8B3133BE94E}" type="parTrans" cxnId="{9A87FAAE-DF5A-492C-B98A-9272908C2C25}">
      <dgm:prSet/>
      <dgm:spPr/>
      <dgm:t>
        <a:bodyPr/>
        <a:lstStyle/>
        <a:p>
          <a:endParaRPr lang="en-US"/>
        </a:p>
      </dgm:t>
    </dgm:pt>
    <dgm:pt modelId="{85887B69-A79F-4ADC-8217-8C7D506303C1}" type="sibTrans" cxnId="{9A87FAAE-DF5A-492C-B98A-9272908C2C25}">
      <dgm:prSet/>
      <dgm:spPr/>
      <dgm:t>
        <a:bodyPr/>
        <a:lstStyle/>
        <a:p>
          <a:endParaRPr lang="en-US"/>
        </a:p>
      </dgm:t>
    </dgm:pt>
    <dgm:pt modelId="{934AB6A9-29A1-4764-8279-32A0FE6A9F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Triplets Extraction</a:t>
          </a:r>
        </a:p>
      </dgm:t>
    </dgm:pt>
    <dgm:pt modelId="{4C05A75D-7474-4342-810E-24FD7202E107}" type="parTrans" cxnId="{1531B7D7-2994-4472-AD03-A94B1F1CD1B9}">
      <dgm:prSet/>
      <dgm:spPr/>
      <dgm:t>
        <a:bodyPr/>
        <a:lstStyle/>
        <a:p>
          <a:endParaRPr lang="en-US"/>
        </a:p>
      </dgm:t>
    </dgm:pt>
    <dgm:pt modelId="{786AB4B7-30C2-400B-AC42-42D1D91EF6ED}" type="sibTrans" cxnId="{1531B7D7-2994-4472-AD03-A94B1F1CD1B9}">
      <dgm:prSet/>
      <dgm:spPr/>
      <dgm:t>
        <a:bodyPr/>
        <a:lstStyle/>
        <a:p>
          <a:endParaRPr lang="en-US"/>
        </a:p>
      </dgm:t>
    </dgm:pt>
    <dgm:pt modelId="{5E63A778-E1C2-4E07-90C3-CCBF59332F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Topic Modelling – LDA</a:t>
          </a:r>
        </a:p>
      </dgm:t>
    </dgm:pt>
    <dgm:pt modelId="{B7B2A708-29B8-46BC-A043-B15E2DA412BA}" type="parTrans" cxnId="{74ADC8AB-AE76-4A65-B8B8-173E543EAFEC}">
      <dgm:prSet/>
      <dgm:spPr/>
      <dgm:t>
        <a:bodyPr/>
        <a:lstStyle/>
        <a:p>
          <a:endParaRPr lang="en-US"/>
        </a:p>
      </dgm:t>
    </dgm:pt>
    <dgm:pt modelId="{02696883-8DAE-403D-8FCE-DE434C5DCC7D}" type="sibTrans" cxnId="{74ADC8AB-AE76-4A65-B8B8-173E543EAFEC}">
      <dgm:prSet/>
      <dgm:spPr/>
      <dgm:t>
        <a:bodyPr/>
        <a:lstStyle/>
        <a:p>
          <a:endParaRPr lang="en-US"/>
        </a:p>
      </dgm:t>
    </dgm:pt>
    <dgm:pt modelId="{C2DA59FD-D84C-443C-84BA-6E8B438C87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Ontology creation – Protégé tool</a:t>
          </a:r>
        </a:p>
      </dgm:t>
    </dgm:pt>
    <dgm:pt modelId="{445A8054-4CC1-4ECF-AB23-71C33ED77958}" type="parTrans" cxnId="{655F3794-AD7B-4BCA-AEAF-38A2A9447827}">
      <dgm:prSet/>
      <dgm:spPr/>
      <dgm:t>
        <a:bodyPr/>
        <a:lstStyle/>
        <a:p>
          <a:endParaRPr lang="en-US"/>
        </a:p>
      </dgm:t>
    </dgm:pt>
    <dgm:pt modelId="{6B2C4DDB-4E71-447A-8EAD-B4542F1CAED4}" type="sibTrans" cxnId="{655F3794-AD7B-4BCA-AEAF-38A2A9447827}">
      <dgm:prSet/>
      <dgm:spPr/>
      <dgm:t>
        <a:bodyPr/>
        <a:lstStyle/>
        <a:p>
          <a:endParaRPr lang="en-US"/>
        </a:p>
      </dgm:t>
    </dgm:pt>
    <dgm:pt modelId="{91731D0A-0875-481D-AC5B-B0F5359656A3}" type="pres">
      <dgm:prSet presAssocID="{D409B20C-09A2-49B7-9B49-2FF5A040ED3C}" presName="root" presStyleCnt="0">
        <dgm:presLayoutVars>
          <dgm:dir/>
          <dgm:resizeHandles val="exact"/>
        </dgm:presLayoutVars>
      </dgm:prSet>
      <dgm:spPr/>
    </dgm:pt>
    <dgm:pt modelId="{4FC849C6-5634-4577-A9CD-296CEAFBCFA9}" type="pres">
      <dgm:prSet presAssocID="{EFD5BB11-83BF-4F1C-952C-79CFCF728E58}" presName="compNode" presStyleCnt="0"/>
      <dgm:spPr/>
    </dgm:pt>
    <dgm:pt modelId="{EF2FE4F5-443A-49D3-A0B5-9397FFA8EAEE}" type="pres">
      <dgm:prSet presAssocID="{EFD5BB11-83BF-4F1C-952C-79CFCF728E58}" presName="bgRect" presStyleLbl="bgShp" presStyleIdx="0" presStyleCnt="6"/>
      <dgm:spPr/>
    </dgm:pt>
    <dgm:pt modelId="{30ECE365-4C47-4951-A276-468FDCA5100E}" type="pres">
      <dgm:prSet presAssocID="{EFD5BB11-83BF-4F1C-952C-79CFCF728E5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 RTL"/>
        </a:ext>
      </dgm:extLst>
    </dgm:pt>
    <dgm:pt modelId="{DEBA6A2B-F95F-4265-9851-7ADD7DCB8278}" type="pres">
      <dgm:prSet presAssocID="{EFD5BB11-83BF-4F1C-952C-79CFCF728E58}" presName="spaceRect" presStyleCnt="0"/>
      <dgm:spPr/>
    </dgm:pt>
    <dgm:pt modelId="{73DFBF55-00B4-4147-A27B-6C8D028BE0D3}" type="pres">
      <dgm:prSet presAssocID="{EFD5BB11-83BF-4F1C-952C-79CFCF728E58}" presName="parTx" presStyleLbl="revTx" presStyleIdx="0" presStyleCnt="6">
        <dgm:presLayoutVars>
          <dgm:chMax val="0"/>
          <dgm:chPref val="0"/>
        </dgm:presLayoutVars>
      </dgm:prSet>
      <dgm:spPr/>
    </dgm:pt>
    <dgm:pt modelId="{58A6252C-A57E-44A6-8ADC-66E16E64EFAD}" type="pres">
      <dgm:prSet presAssocID="{058D4C1D-A221-4C71-B2B6-FFAE10A2094C}" presName="sibTrans" presStyleCnt="0"/>
      <dgm:spPr/>
    </dgm:pt>
    <dgm:pt modelId="{5ACC52AC-15FB-4683-AB52-B48C6AA1C9E0}" type="pres">
      <dgm:prSet presAssocID="{B92A1016-C88C-48EE-815C-A91E68E8A43A}" presName="compNode" presStyleCnt="0"/>
      <dgm:spPr/>
    </dgm:pt>
    <dgm:pt modelId="{38FFEF5D-6FB0-412B-BD03-E03C39C993C6}" type="pres">
      <dgm:prSet presAssocID="{B92A1016-C88C-48EE-815C-A91E68E8A43A}" presName="bgRect" presStyleLbl="bgShp" presStyleIdx="1" presStyleCnt="6"/>
      <dgm:spPr/>
    </dgm:pt>
    <dgm:pt modelId="{B552E446-5E8A-4878-9322-9B44F3CFC798}" type="pres">
      <dgm:prSet presAssocID="{B92A1016-C88C-48EE-815C-A91E68E8A43A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6C1D3D0F-A32C-45E1-95A7-584A9F4CFBDB}" type="pres">
      <dgm:prSet presAssocID="{B92A1016-C88C-48EE-815C-A91E68E8A43A}" presName="spaceRect" presStyleCnt="0"/>
      <dgm:spPr/>
    </dgm:pt>
    <dgm:pt modelId="{20D0EB5E-2E89-4D69-9020-461A82CDDFCF}" type="pres">
      <dgm:prSet presAssocID="{B92A1016-C88C-48EE-815C-A91E68E8A43A}" presName="parTx" presStyleLbl="revTx" presStyleIdx="1" presStyleCnt="6">
        <dgm:presLayoutVars>
          <dgm:chMax val="0"/>
          <dgm:chPref val="0"/>
        </dgm:presLayoutVars>
      </dgm:prSet>
      <dgm:spPr/>
    </dgm:pt>
    <dgm:pt modelId="{D19E6642-F7A4-4497-AC87-823E0D501021}" type="pres">
      <dgm:prSet presAssocID="{5748CF42-70B8-45B3-B3E4-C93A49B2A9E7}" presName="sibTrans" presStyleCnt="0"/>
      <dgm:spPr/>
    </dgm:pt>
    <dgm:pt modelId="{FE2E495D-08FB-4BB3-A70E-26A68A77CB02}" type="pres">
      <dgm:prSet presAssocID="{203E3E44-4D01-472B-806E-F8295AD20263}" presName="compNode" presStyleCnt="0"/>
      <dgm:spPr/>
    </dgm:pt>
    <dgm:pt modelId="{3255218C-62CB-43C2-91C7-5FBFCCA9E82B}" type="pres">
      <dgm:prSet presAssocID="{203E3E44-4D01-472B-806E-F8295AD20263}" presName="bgRect" presStyleLbl="bgShp" presStyleIdx="2" presStyleCnt="6"/>
      <dgm:spPr/>
    </dgm:pt>
    <dgm:pt modelId="{92F81DE3-2366-447A-893D-BF89ED384246}" type="pres">
      <dgm:prSet presAssocID="{203E3E44-4D01-472B-806E-F8295AD2026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5583D154-B22E-493E-8643-0CC35B99FF06}" type="pres">
      <dgm:prSet presAssocID="{203E3E44-4D01-472B-806E-F8295AD20263}" presName="spaceRect" presStyleCnt="0"/>
      <dgm:spPr/>
    </dgm:pt>
    <dgm:pt modelId="{BD45BA33-B014-4EC5-A031-F5151916CBCC}" type="pres">
      <dgm:prSet presAssocID="{203E3E44-4D01-472B-806E-F8295AD20263}" presName="parTx" presStyleLbl="revTx" presStyleIdx="2" presStyleCnt="6">
        <dgm:presLayoutVars>
          <dgm:chMax val="0"/>
          <dgm:chPref val="0"/>
        </dgm:presLayoutVars>
      </dgm:prSet>
      <dgm:spPr/>
    </dgm:pt>
    <dgm:pt modelId="{1339C915-B43A-4565-8A80-23E08FE6624C}" type="pres">
      <dgm:prSet presAssocID="{85887B69-A79F-4ADC-8217-8C7D506303C1}" presName="sibTrans" presStyleCnt="0"/>
      <dgm:spPr/>
    </dgm:pt>
    <dgm:pt modelId="{C8CD9692-E5FD-4463-861C-C81F61867293}" type="pres">
      <dgm:prSet presAssocID="{934AB6A9-29A1-4764-8279-32A0FE6A9F28}" presName="compNode" presStyleCnt="0"/>
      <dgm:spPr/>
    </dgm:pt>
    <dgm:pt modelId="{FA49FAC4-9DDA-47CB-84BE-381CB96FDCDA}" type="pres">
      <dgm:prSet presAssocID="{934AB6A9-29A1-4764-8279-32A0FE6A9F28}" presName="bgRect" presStyleLbl="bgShp" presStyleIdx="3" presStyleCnt="6"/>
      <dgm:spPr/>
    </dgm:pt>
    <dgm:pt modelId="{B842FDCE-86B0-4137-9853-8DEAA2508D0C}" type="pres">
      <dgm:prSet presAssocID="{934AB6A9-29A1-4764-8279-32A0FE6A9F2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2524F456-B6DF-416D-B947-4F6C759A6B2D}" type="pres">
      <dgm:prSet presAssocID="{934AB6A9-29A1-4764-8279-32A0FE6A9F28}" presName="spaceRect" presStyleCnt="0"/>
      <dgm:spPr/>
    </dgm:pt>
    <dgm:pt modelId="{2D848F23-52E8-43D6-B0D2-F4F65A7B0396}" type="pres">
      <dgm:prSet presAssocID="{934AB6A9-29A1-4764-8279-32A0FE6A9F28}" presName="parTx" presStyleLbl="revTx" presStyleIdx="3" presStyleCnt="6">
        <dgm:presLayoutVars>
          <dgm:chMax val="0"/>
          <dgm:chPref val="0"/>
        </dgm:presLayoutVars>
      </dgm:prSet>
      <dgm:spPr/>
    </dgm:pt>
    <dgm:pt modelId="{A92E6510-43B5-4323-B4A4-22A1C88D465A}" type="pres">
      <dgm:prSet presAssocID="{786AB4B7-30C2-400B-AC42-42D1D91EF6ED}" presName="sibTrans" presStyleCnt="0"/>
      <dgm:spPr/>
    </dgm:pt>
    <dgm:pt modelId="{A65D6D19-359D-4251-A513-A210A7802577}" type="pres">
      <dgm:prSet presAssocID="{5E63A778-E1C2-4E07-90C3-CCBF59332F30}" presName="compNode" presStyleCnt="0"/>
      <dgm:spPr/>
    </dgm:pt>
    <dgm:pt modelId="{06D39129-85DA-47A6-BA61-938F7C5658CF}" type="pres">
      <dgm:prSet presAssocID="{5E63A778-E1C2-4E07-90C3-CCBF59332F30}" presName="bgRect" presStyleLbl="bgShp" presStyleIdx="4" presStyleCnt="6"/>
      <dgm:spPr/>
    </dgm:pt>
    <dgm:pt modelId="{B0D7ECB9-C742-451F-8F6C-48A0BDFD2B5A}" type="pres">
      <dgm:prSet presAssocID="{5E63A778-E1C2-4E07-90C3-CCBF59332F30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9D776AA-9D4B-44BD-B115-7C305673F166}" type="pres">
      <dgm:prSet presAssocID="{5E63A778-E1C2-4E07-90C3-CCBF59332F30}" presName="spaceRect" presStyleCnt="0"/>
      <dgm:spPr/>
    </dgm:pt>
    <dgm:pt modelId="{7C05AA45-9404-4538-8B3A-269F7568CAFF}" type="pres">
      <dgm:prSet presAssocID="{5E63A778-E1C2-4E07-90C3-CCBF59332F30}" presName="parTx" presStyleLbl="revTx" presStyleIdx="4" presStyleCnt="6">
        <dgm:presLayoutVars>
          <dgm:chMax val="0"/>
          <dgm:chPref val="0"/>
        </dgm:presLayoutVars>
      </dgm:prSet>
      <dgm:spPr/>
    </dgm:pt>
    <dgm:pt modelId="{AB61F7FE-C6FE-4ADB-9CC9-9FFB2762E2EA}" type="pres">
      <dgm:prSet presAssocID="{02696883-8DAE-403D-8FCE-DE434C5DCC7D}" presName="sibTrans" presStyleCnt="0"/>
      <dgm:spPr/>
    </dgm:pt>
    <dgm:pt modelId="{3DC08F51-0444-4B59-AF08-0DC4F2F579D0}" type="pres">
      <dgm:prSet presAssocID="{C2DA59FD-D84C-443C-84BA-6E8B438C8765}" presName="compNode" presStyleCnt="0"/>
      <dgm:spPr/>
    </dgm:pt>
    <dgm:pt modelId="{A44DED5B-50E1-4B9D-8D59-78BB9B259DB8}" type="pres">
      <dgm:prSet presAssocID="{C2DA59FD-D84C-443C-84BA-6E8B438C8765}" presName="bgRect" presStyleLbl="bgShp" presStyleIdx="5" presStyleCnt="6"/>
      <dgm:spPr/>
    </dgm:pt>
    <dgm:pt modelId="{49EB80A4-D27A-4CB6-9458-72FDD4596182}" type="pres">
      <dgm:prSet presAssocID="{C2DA59FD-D84C-443C-84BA-6E8B438C876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A556BFB5-2531-484A-B363-E0EFC0F87220}" type="pres">
      <dgm:prSet presAssocID="{C2DA59FD-D84C-443C-84BA-6E8B438C8765}" presName="spaceRect" presStyleCnt="0"/>
      <dgm:spPr/>
    </dgm:pt>
    <dgm:pt modelId="{404CA7B2-45A9-42DC-9364-15050326003F}" type="pres">
      <dgm:prSet presAssocID="{C2DA59FD-D84C-443C-84BA-6E8B438C876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32AF30C-5D0F-409F-86F0-D83AAA8FC792}" type="presOf" srcId="{B92A1016-C88C-48EE-815C-A91E68E8A43A}" destId="{20D0EB5E-2E89-4D69-9020-461A82CDDFCF}" srcOrd="0" destOrd="0" presId="urn:microsoft.com/office/officeart/2018/2/layout/IconVerticalSolidList"/>
    <dgm:cxn modelId="{B97A9A15-5599-4A05-BBAE-FCADE9C00822}" type="presOf" srcId="{5E63A778-E1C2-4E07-90C3-CCBF59332F30}" destId="{7C05AA45-9404-4538-8B3A-269F7568CAFF}" srcOrd="0" destOrd="0" presId="urn:microsoft.com/office/officeart/2018/2/layout/IconVerticalSolidList"/>
    <dgm:cxn modelId="{7CE51C61-B774-4F9B-AFFA-C67F308D94BB}" type="presOf" srcId="{D409B20C-09A2-49B7-9B49-2FF5A040ED3C}" destId="{91731D0A-0875-481D-AC5B-B0F5359656A3}" srcOrd="0" destOrd="0" presId="urn:microsoft.com/office/officeart/2018/2/layout/IconVerticalSolidList"/>
    <dgm:cxn modelId="{56DF0566-84C1-461B-9293-97972C129B8A}" type="presOf" srcId="{934AB6A9-29A1-4764-8279-32A0FE6A9F28}" destId="{2D848F23-52E8-43D6-B0D2-F4F65A7B0396}" srcOrd="0" destOrd="0" presId="urn:microsoft.com/office/officeart/2018/2/layout/IconVerticalSolidList"/>
    <dgm:cxn modelId="{60573772-5B03-45BC-9D42-F687571F1B53}" srcId="{D409B20C-09A2-49B7-9B49-2FF5A040ED3C}" destId="{B92A1016-C88C-48EE-815C-A91E68E8A43A}" srcOrd="1" destOrd="0" parTransId="{3B22305D-E011-484C-9EC1-D94558FACDEA}" sibTransId="{5748CF42-70B8-45B3-B3E4-C93A49B2A9E7}"/>
    <dgm:cxn modelId="{DB734859-2501-4CE4-BABB-5F8CE429BA9C}" type="presOf" srcId="{203E3E44-4D01-472B-806E-F8295AD20263}" destId="{BD45BA33-B014-4EC5-A031-F5151916CBCC}" srcOrd="0" destOrd="0" presId="urn:microsoft.com/office/officeart/2018/2/layout/IconVerticalSolidList"/>
    <dgm:cxn modelId="{655F3794-AD7B-4BCA-AEAF-38A2A9447827}" srcId="{D409B20C-09A2-49B7-9B49-2FF5A040ED3C}" destId="{C2DA59FD-D84C-443C-84BA-6E8B438C8765}" srcOrd="5" destOrd="0" parTransId="{445A8054-4CC1-4ECF-AB23-71C33ED77958}" sibTransId="{6B2C4DDB-4E71-447A-8EAD-B4542F1CAED4}"/>
    <dgm:cxn modelId="{E73C4CA0-22C6-4920-B044-AF82186A2CC1}" srcId="{D409B20C-09A2-49B7-9B49-2FF5A040ED3C}" destId="{EFD5BB11-83BF-4F1C-952C-79CFCF728E58}" srcOrd="0" destOrd="0" parTransId="{48CD518C-444E-4883-878D-6DFF1B5208E9}" sibTransId="{058D4C1D-A221-4C71-B2B6-FFAE10A2094C}"/>
    <dgm:cxn modelId="{74ADC8AB-AE76-4A65-B8B8-173E543EAFEC}" srcId="{D409B20C-09A2-49B7-9B49-2FF5A040ED3C}" destId="{5E63A778-E1C2-4E07-90C3-CCBF59332F30}" srcOrd="4" destOrd="0" parTransId="{B7B2A708-29B8-46BC-A043-B15E2DA412BA}" sibTransId="{02696883-8DAE-403D-8FCE-DE434C5DCC7D}"/>
    <dgm:cxn modelId="{9A87FAAE-DF5A-492C-B98A-9272908C2C25}" srcId="{D409B20C-09A2-49B7-9B49-2FF5A040ED3C}" destId="{203E3E44-4D01-472B-806E-F8295AD20263}" srcOrd="2" destOrd="0" parTransId="{D62A0A1F-33D9-4B19-BFAA-D8B3133BE94E}" sibTransId="{85887B69-A79F-4ADC-8217-8C7D506303C1}"/>
    <dgm:cxn modelId="{E5254FB0-47D2-4EFE-901A-0401D028D165}" type="presOf" srcId="{EFD5BB11-83BF-4F1C-952C-79CFCF728E58}" destId="{73DFBF55-00B4-4147-A27B-6C8D028BE0D3}" srcOrd="0" destOrd="0" presId="urn:microsoft.com/office/officeart/2018/2/layout/IconVerticalSolidList"/>
    <dgm:cxn modelId="{009E28D4-6743-4B8D-86FE-A1F4DA4F7BB6}" type="presOf" srcId="{C2DA59FD-D84C-443C-84BA-6E8B438C8765}" destId="{404CA7B2-45A9-42DC-9364-15050326003F}" srcOrd="0" destOrd="0" presId="urn:microsoft.com/office/officeart/2018/2/layout/IconVerticalSolidList"/>
    <dgm:cxn modelId="{1531B7D7-2994-4472-AD03-A94B1F1CD1B9}" srcId="{D409B20C-09A2-49B7-9B49-2FF5A040ED3C}" destId="{934AB6A9-29A1-4764-8279-32A0FE6A9F28}" srcOrd="3" destOrd="0" parTransId="{4C05A75D-7474-4342-810E-24FD7202E107}" sibTransId="{786AB4B7-30C2-400B-AC42-42D1D91EF6ED}"/>
    <dgm:cxn modelId="{85B37969-3BFB-44B4-8796-C336968975B6}" type="presParOf" srcId="{91731D0A-0875-481D-AC5B-B0F5359656A3}" destId="{4FC849C6-5634-4577-A9CD-296CEAFBCFA9}" srcOrd="0" destOrd="0" presId="urn:microsoft.com/office/officeart/2018/2/layout/IconVerticalSolidList"/>
    <dgm:cxn modelId="{C37F181E-411D-4896-83E1-FD3CBE7C30AE}" type="presParOf" srcId="{4FC849C6-5634-4577-A9CD-296CEAFBCFA9}" destId="{EF2FE4F5-443A-49D3-A0B5-9397FFA8EAEE}" srcOrd="0" destOrd="0" presId="urn:microsoft.com/office/officeart/2018/2/layout/IconVerticalSolidList"/>
    <dgm:cxn modelId="{522238ED-770A-4B58-B261-120AAD34931A}" type="presParOf" srcId="{4FC849C6-5634-4577-A9CD-296CEAFBCFA9}" destId="{30ECE365-4C47-4951-A276-468FDCA5100E}" srcOrd="1" destOrd="0" presId="urn:microsoft.com/office/officeart/2018/2/layout/IconVerticalSolidList"/>
    <dgm:cxn modelId="{64366052-281E-4543-8BC1-8DBF656C6C8E}" type="presParOf" srcId="{4FC849C6-5634-4577-A9CD-296CEAFBCFA9}" destId="{DEBA6A2B-F95F-4265-9851-7ADD7DCB8278}" srcOrd="2" destOrd="0" presId="urn:microsoft.com/office/officeart/2018/2/layout/IconVerticalSolidList"/>
    <dgm:cxn modelId="{864024DE-010C-4806-B69C-2F947F48FD9A}" type="presParOf" srcId="{4FC849C6-5634-4577-A9CD-296CEAFBCFA9}" destId="{73DFBF55-00B4-4147-A27B-6C8D028BE0D3}" srcOrd="3" destOrd="0" presId="urn:microsoft.com/office/officeart/2018/2/layout/IconVerticalSolidList"/>
    <dgm:cxn modelId="{514BADEF-F847-4DB1-B084-52A701FB63AF}" type="presParOf" srcId="{91731D0A-0875-481D-AC5B-B0F5359656A3}" destId="{58A6252C-A57E-44A6-8ADC-66E16E64EFAD}" srcOrd="1" destOrd="0" presId="urn:microsoft.com/office/officeart/2018/2/layout/IconVerticalSolidList"/>
    <dgm:cxn modelId="{92BDB3D2-4774-4E39-A135-95035B9901A4}" type="presParOf" srcId="{91731D0A-0875-481D-AC5B-B0F5359656A3}" destId="{5ACC52AC-15FB-4683-AB52-B48C6AA1C9E0}" srcOrd="2" destOrd="0" presId="urn:microsoft.com/office/officeart/2018/2/layout/IconVerticalSolidList"/>
    <dgm:cxn modelId="{317C0473-F094-4671-B0DC-FCD7EF896BE7}" type="presParOf" srcId="{5ACC52AC-15FB-4683-AB52-B48C6AA1C9E0}" destId="{38FFEF5D-6FB0-412B-BD03-E03C39C993C6}" srcOrd="0" destOrd="0" presId="urn:microsoft.com/office/officeart/2018/2/layout/IconVerticalSolidList"/>
    <dgm:cxn modelId="{C8F5D583-0150-4184-8316-0BB91A06DF63}" type="presParOf" srcId="{5ACC52AC-15FB-4683-AB52-B48C6AA1C9E0}" destId="{B552E446-5E8A-4878-9322-9B44F3CFC798}" srcOrd="1" destOrd="0" presId="urn:microsoft.com/office/officeart/2018/2/layout/IconVerticalSolidList"/>
    <dgm:cxn modelId="{E3E8285F-86FA-43AB-B3F1-0EE8DA674CAD}" type="presParOf" srcId="{5ACC52AC-15FB-4683-AB52-B48C6AA1C9E0}" destId="{6C1D3D0F-A32C-45E1-95A7-584A9F4CFBDB}" srcOrd="2" destOrd="0" presId="urn:microsoft.com/office/officeart/2018/2/layout/IconVerticalSolidList"/>
    <dgm:cxn modelId="{EC5EFE8E-AEB5-4C50-A15E-2D18A80D61E1}" type="presParOf" srcId="{5ACC52AC-15FB-4683-AB52-B48C6AA1C9E0}" destId="{20D0EB5E-2E89-4D69-9020-461A82CDDFCF}" srcOrd="3" destOrd="0" presId="urn:microsoft.com/office/officeart/2018/2/layout/IconVerticalSolidList"/>
    <dgm:cxn modelId="{A1E487E1-6BAB-4F67-AE0F-8D1289667798}" type="presParOf" srcId="{91731D0A-0875-481D-AC5B-B0F5359656A3}" destId="{D19E6642-F7A4-4497-AC87-823E0D501021}" srcOrd="3" destOrd="0" presId="urn:microsoft.com/office/officeart/2018/2/layout/IconVerticalSolidList"/>
    <dgm:cxn modelId="{A6CE2D71-D0FF-453A-B5BD-E8BEEF5A3F6F}" type="presParOf" srcId="{91731D0A-0875-481D-AC5B-B0F5359656A3}" destId="{FE2E495D-08FB-4BB3-A70E-26A68A77CB02}" srcOrd="4" destOrd="0" presId="urn:microsoft.com/office/officeart/2018/2/layout/IconVerticalSolidList"/>
    <dgm:cxn modelId="{C94CF62C-F336-45E1-A127-D26ED1C3FD00}" type="presParOf" srcId="{FE2E495D-08FB-4BB3-A70E-26A68A77CB02}" destId="{3255218C-62CB-43C2-91C7-5FBFCCA9E82B}" srcOrd="0" destOrd="0" presId="urn:microsoft.com/office/officeart/2018/2/layout/IconVerticalSolidList"/>
    <dgm:cxn modelId="{51948F28-2063-4FA0-8D62-567DDDD14A88}" type="presParOf" srcId="{FE2E495D-08FB-4BB3-A70E-26A68A77CB02}" destId="{92F81DE3-2366-447A-893D-BF89ED384246}" srcOrd="1" destOrd="0" presId="urn:microsoft.com/office/officeart/2018/2/layout/IconVerticalSolidList"/>
    <dgm:cxn modelId="{F24A0B20-E14B-493F-BA9A-DFF3EDFF8F05}" type="presParOf" srcId="{FE2E495D-08FB-4BB3-A70E-26A68A77CB02}" destId="{5583D154-B22E-493E-8643-0CC35B99FF06}" srcOrd="2" destOrd="0" presId="urn:microsoft.com/office/officeart/2018/2/layout/IconVerticalSolidList"/>
    <dgm:cxn modelId="{E441897A-6A7A-4C18-BD2B-4A691ACEE4D9}" type="presParOf" srcId="{FE2E495D-08FB-4BB3-A70E-26A68A77CB02}" destId="{BD45BA33-B014-4EC5-A031-F5151916CBCC}" srcOrd="3" destOrd="0" presId="urn:microsoft.com/office/officeart/2018/2/layout/IconVerticalSolidList"/>
    <dgm:cxn modelId="{7641FEF7-43E4-4FAC-9AA4-20FEFE3A7D44}" type="presParOf" srcId="{91731D0A-0875-481D-AC5B-B0F5359656A3}" destId="{1339C915-B43A-4565-8A80-23E08FE6624C}" srcOrd="5" destOrd="0" presId="urn:microsoft.com/office/officeart/2018/2/layout/IconVerticalSolidList"/>
    <dgm:cxn modelId="{65443256-E05B-4C08-A2DF-F7D14F7531A9}" type="presParOf" srcId="{91731D0A-0875-481D-AC5B-B0F5359656A3}" destId="{C8CD9692-E5FD-4463-861C-C81F61867293}" srcOrd="6" destOrd="0" presId="urn:microsoft.com/office/officeart/2018/2/layout/IconVerticalSolidList"/>
    <dgm:cxn modelId="{E592FB05-32B3-456A-B86E-2B8EEED51308}" type="presParOf" srcId="{C8CD9692-E5FD-4463-861C-C81F61867293}" destId="{FA49FAC4-9DDA-47CB-84BE-381CB96FDCDA}" srcOrd="0" destOrd="0" presId="urn:microsoft.com/office/officeart/2018/2/layout/IconVerticalSolidList"/>
    <dgm:cxn modelId="{D266FBE6-F50A-4F1A-AC79-AC1B7A1EAF58}" type="presParOf" srcId="{C8CD9692-E5FD-4463-861C-C81F61867293}" destId="{B842FDCE-86B0-4137-9853-8DEAA2508D0C}" srcOrd="1" destOrd="0" presId="urn:microsoft.com/office/officeart/2018/2/layout/IconVerticalSolidList"/>
    <dgm:cxn modelId="{2C1335E2-50EE-4182-B505-BC09C57F8E8C}" type="presParOf" srcId="{C8CD9692-E5FD-4463-861C-C81F61867293}" destId="{2524F456-B6DF-416D-B947-4F6C759A6B2D}" srcOrd="2" destOrd="0" presId="urn:microsoft.com/office/officeart/2018/2/layout/IconVerticalSolidList"/>
    <dgm:cxn modelId="{C5100DDF-06F5-46AC-A628-658077F326C7}" type="presParOf" srcId="{C8CD9692-E5FD-4463-861C-C81F61867293}" destId="{2D848F23-52E8-43D6-B0D2-F4F65A7B0396}" srcOrd="3" destOrd="0" presId="urn:microsoft.com/office/officeart/2018/2/layout/IconVerticalSolidList"/>
    <dgm:cxn modelId="{46780E49-53DD-4A48-876A-D5715A1B2753}" type="presParOf" srcId="{91731D0A-0875-481D-AC5B-B0F5359656A3}" destId="{A92E6510-43B5-4323-B4A4-22A1C88D465A}" srcOrd="7" destOrd="0" presId="urn:microsoft.com/office/officeart/2018/2/layout/IconVerticalSolidList"/>
    <dgm:cxn modelId="{E472AEFA-9345-45C8-AF12-2CF848545CA3}" type="presParOf" srcId="{91731D0A-0875-481D-AC5B-B0F5359656A3}" destId="{A65D6D19-359D-4251-A513-A210A7802577}" srcOrd="8" destOrd="0" presId="urn:microsoft.com/office/officeart/2018/2/layout/IconVerticalSolidList"/>
    <dgm:cxn modelId="{E977FA48-5561-48F8-948F-8B8553673453}" type="presParOf" srcId="{A65D6D19-359D-4251-A513-A210A7802577}" destId="{06D39129-85DA-47A6-BA61-938F7C5658CF}" srcOrd="0" destOrd="0" presId="urn:microsoft.com/office/officeart/2018/2/layout/IconVerticalSolidList"/>
    <dgm:cxn modelId="{C32F4240-E11B-4B78-95E6-2FFA9B3CFB52}" type="presParOf" srcId="{A65D6D19-359D-4251-A513-A210A7802577}" destId="{B0D7ECB9-C742-451F-8F6C-48A0BDFD2B5A}" srcOrd="1" destOrd="0" presId="urn:microsoft.com/office/officeart/2018/2/layout/IconVerticalSolidList"/>
    <dgm:cxn modelId="{4FA7C801-94FF-44B7-BD6E-2E7D7C4AC321}" type="presParOf" srcId="{A65D6D19-359D-4251-A513-A210A7802577}" destId="{69D776AA-9D4B-44BD-B115-7C305673F166}" srcOrd="2" destOrd="0" presId="urn:microsoft.com/office/officeart/2018/2/layout/IconVerticalSolidList"/>
    <dgm:cxn modelId="{BD756C71-3C0D-4FC2-A976-435006D21683}" type="presParOf" srcId="{A65D6D19-359D-4251-A513-A210A7802577}" destId="{7C05AA45-9404-4538-8B3A-269F7568CAFF}" srcOrd="3" destOrd="0" presId="urn:microsoft.com/office/officeart/2018/2/layout/IconVerticalSolidList"/>
    <dgm:cxn modelId="{E6AB0681-5E7D-4685-AFA9-4C2F4E42A0ED}" type="presParOf" srcId="{91731D0A-0875-481D-AC5B-B0F5359656A3}" destId="{AB61F7FE-C6FE-4ADB-9CC9-9FFB2762E2EA}" srcOrd="9" destOrd="0" presId="urn:microsoft.com/office/officeart/2018/2/layout/IconVerticalSolidList"/>
    <dgm:cxn modelId="{33188DC6-260F-4BA4-A527-AFCF646E613B}" type="presParOf" srcId="{91731D0A-0875-481D-AC5B-B0F5359656A3}" destId="{3DC08F51-0444-4B59-AF08-0DC4F2F579D0}" srcOrd="10" destOrd="0" presId="urn:microsoft.com/office/officeart/2018/2/layout/IconVerticalSolidList"/>
    <dgm:cxn modelId="{BB47B755-F24A-41D5-A7D0-82154BD14AA1}" type="presParOf" srcId="{3DC08F51-0444-4B59-AF08-0DC4F2F579D0}" destId="{A44DED5B-50E1-4B9D-8D59-78BB9B259DB8}" srcOrd="0" destOrd="0" presId="urn:microsoft.com/office/officeart/2018/2/layout/IconVerticalSolidList"/>
    <dgm:cxn modelId="{9A28C20D-3D0B-4743-B6B1-6E2AB71C395E}" type="presParOf" srcId="{3DC08F51-0444-4B59-AF08-0DC4F2F579D0}" destId="{49EB80A4-D27A-4CB6-9458-72FDD4596182}" srcOrd="1" destOrd="0" presId="urn:microsoft.com/office/officeart/2018/2/layout/IconVerticalSolidList"/>
    <dgm:cxn modelId="{25E78570-57D2-438C-AD1B-B033E1931AA4}" type="presParOf" srcId="{3DC08F51-0444-4B59-AF08-0DC4F2F579D0}" destId="{A556BFB5-2531-484A-B363-E0EFC0F87220}" srcOrd="2" destOrd="0" presId="urn:microsoft.com/office/officeart/2018/2/layout/IconVerticalSolidList"/>
    <dgm:cxn modelId="{F0797044-F500-4E9B-9B30-00F60755CCD5}" type="presParOf" srcId="{3DC08F51-0444-4B59-AF08-0DC4F2F579D0}" destId="{404CA7B2-45A9-42DC-9364-15050326003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FE4F5-443A-49D3-A0B5-9397FFA8EAEE}">
      <dsp:nvSpPr>
        <dsp:cNvPr id="0" name=""/>
        <dsp:cNvSpPr/>
      </dsp:nvSpPr>
      <dsp:spPr>
        <a:xfrm>
          <a:off x="0" y="1672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ECE365-4C47-4951-A276-468FDCA5100E}">
      <dsp:nvSpPr>
        <dsp:cNvPr id="0" name=""/>
        <dsp:cNvSpPr/>
      </dsp:nvSpPr>
      <dsp:spPr>
        <a:xfrm>
          <a:off x="215615" y="162047"/>
          <a:ext cx="392027" cy="3920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FBF55-00B4-4147-A27B-6C8D028BE0D3}">
      <dsp:nvSpPr>
        <dsp:cNvPr id="0" name=""/>
        <dsp:cNvSpPr/>
      </dsp:nvSpPr>
      <dsp:spPr>
        <a:xfrm>
          <a:off x="823258" y="1672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Sentence Tokenization</a:t>
          </a:r>
        </a:p>
      </dsp:txBody>
      <dsp:txXfrm>
        <a:off x="823258" y="1672"/>
        <a:ext cx="4918275" cy="712777"/>
      </dsp:txXfrm>
    </dsp:sp>
    <dsp:sp modelId="{38FFEF5D-6FB0-412B-BD03-E03C39C993C6}">
      <dsp:nvSpPr>
        <dsp:cNvPr id="0" name=""/>
        <dsp:cNvSpPr/>
      </dsp:nvSpPr>
      <dsp:spPr>
        <a:xfrm>
          <a:off x="0" y="892644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2E446-5E8A-4878-9322-9B44F3CFC798}">
      <dsp:nvSpPr>
        <dsp:cNvPr id="0" name=""/>
        <dsp:cNvSpPr/>
      </dsp:nvSpPr>
      <dsp:spPr>
        <a:xfrm>
          <a:off x="215615" y="1053019"/>
          <a:ext cx="392027" cy="3920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D0EB5E-2E89-4D69-9020-461A82CDDFCF}">
      <dsp:nvSpPr>
        <dsp:cNvPr id="0" name=""/>
        <dsp:cNvSpPr/>
      </dsp:nvSpPr>
      <dsp:spPr>
        <a:xfrm>
          <a:off x="823258" y="892644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Word Tokenization</a:t>
          </a:r>
        </a:p>
      </dsp:txBody>
      <dsp:txXfrm>
        <a:off x="823258" y="892644"/>
        <a:ext cx="4918275" cy="712777"/>
      </dsp:txXfrm>
    </dsp:sp>
    <dsp:sp modelId="{3255218C-62CB-43C2-91C7-5FBFCCA9E82B}">
      <dsp:nvSpPr>
        <dsp:cNvPr id="0" name=""/>
        <dsp:cNvSpPr/>
      </dsp:nvSpPr>
      <dsp:spPr>
        <a:xfrm>
          <a:off x="0" y="1783616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F81DE3-2366-447A-893D-BF89ED384246}">
      <dsp:nvSpPr>
        <dsp:cNvPr id="0" name=""/>
        <dsp:cNvSpPr/>
      </dsp:nvSpPr>
      <dsp:spPr>
        <a:xfrm>
          <a:off x="215615" y="1943991"/>
          <a:ext cx="392027" cy="3920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45BA33-B014-4EC5-A031-F5151916CBCC}">
      <dsp:nvSpPr>
        <dsp:cNvPr id="0" name=""/>
        <dsp:cNvSpPr/>
      </dsp:nvSpPr>
      <dsp:spPr>
        <a:xfrm>
          <a:off x="823258" y="1783616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Stemming and Lemmatization</a:t>
          </a:r>
        </a:p>
      </dsp:txBody>
      <dsp:txXfrm>
        <a:off x="823258" y="1783616"/>
        <a:ext cx="4918275" cy="712777"/>
      </dsp:txXfrm>
    </dsp:sp>
    <dsp:sp modelId="{FA49FAC4-9DDA-47CB-84BE-381CB96FDCDA}">
      <dsp:nvSpPr>
        <dsp:cNvPr id="0" name=""/>
        <dsp:cNvSpPr/>
      </dsp:nvSpPr>
      <dsp:spPr>
        <a:xfrm>
          <a:off x="0" y="2674588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42FDCE-86B0-4137-9853-8DEAA2508D0C}">
      <dsp:nvSpPr>
        <dsp:cNvPr id="0" name=""/>
        <dsp:cNvSpPr/>
      </dsp:nvSpPr>
      <dsp:spPr>
        <a:xfrm>
          <a:off x="215615" y="2834963"/>
          <a:ext cx="392027" cy="3920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48F23-52E8-43D6-B0D2-F4F65A7B0396}">
      <dsp:nvSpPr>
        <dsp:cNvPr id="0" name=""/>
        <dsp:cNvSpPr/>
      </dsp:nvSpPr>
      <dsp:spPr>
        <a:xfrm>
          <a:off x="823258" y="2674588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Triplets Extraction</a:t>
          </a:r>
        </a:p>
      </dsp:txBody>
      <dsp:txXfrm>
        <a:off x="823258" y="2674588"/>
        <a:ext cx="4918275" cy="712777"/>
      </dsp:txXfrm>
    </dsp:sp>
    <dsp:sp modelId="{06D39129-85DA-47A6-BA61-938F7C5658CF}">
      <dsp:nvSpPr>
        <dsp:cNvPr id="0" name=""/>
        <dsp:cNvSpPr/>
      </dsp:nvSpPr>
      <dsp:spPr>
        <a:xfrm>
          <a:off x="0" y="3565560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D7ECB9-C742-451F-8F6C-48A0BDFD2B5A}">
      <dsp:nvSpPr>
        <dsp:cNvPr id="0" name=""/>
        <dsp:cNvSpPr/>
      </dsp:nvSpPr>
      <dsp:spPr>
        <a:xfrm>
          <a:off x="215615" y="3725935"/>
          <a:ext cx="392027" cy="39202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05AA45-9404-4538-8B3A-269F7568CAFF}">
      <dsp:nvSpPr>
        <dsp:cNvPr id="0" name=""/>
        <dsp:cNvSpPr/>
      </dsp:nvSpPr>
      <dsp:spPr>
        <a:xfrm>
          <a:off x="823258" y="3565560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Topic Modelling – LDA</a:t>
          </a:r>
        </a:p>
      </dsp:txBody>
      <dsp:txXfrm>
        <a:off x="823258" y="3565560"/>
        <a:ext cx="4918275" cy="712777"/>
      </dsp:txXfrm>
    </dsp:sp>
    <dsp:sp modelId="{A44DED5B-50E1-4B9D-8D59-78BB9B259DB8}">
      <dsp:nvSpPr>
        <dsp:cNvPr id="0" name=""/>
        <dsp:cNvSpPr/>
      </dsp:nvSpPr>
      <dsp:spPr>
        <a:xfrm>
          <a:off x="0" y="4456532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EB80A4-D27A-4CB6-9458-72FDD4596182}">
      <dsp:nvSpPr>
        <dsp:cNvPr id="0" name=""/>
        <dsp:cNvSpPr/>
      </dsp:nvSpPr>
      <dsp:spPr>
        <a:xfrm>
          <a:off x="215615" y="4616907"/>
          <a:ext cx="392027" cy="39202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CA7B2-45A9-42DC-9364-15050326003F}">
      <dsp:nvSpPr>
        <dsp:cNvPr id="0" name=""/>
        <dsp:cNvSpPr/>
      </dsp:nvSpPr>
      <dsp:spPr>
        <a:xfrm>
          <a:off x="823258" y="4456532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Ontology creation – Protégé tool</a:t>
          </a:r>
        </a:p>
      </dsp:txBody>
      <dsp:txXfrm>
        <a:off x="823258" y="4456532"/>
        <a:ext cx="4918275" cy="712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jpeg>
</file>

<file path=ppt/media/image5.png>
</file>

<file path=ppt/media/image6.jpe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89146-1096-BE45-AF14-4AA82C3E4A82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14865-E471-4B48-9925-F0D2DC1A5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40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14865-E471-4B48-9925-F0D2DC1A57D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40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14865-E471-4B48-9925-F0D2DC1A57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8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590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53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03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801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63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57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007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0251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595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833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358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9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96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789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96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146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81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405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muffintop04.deviantart.com/art/crying-eye-30369882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www.coolstuff49ja.com/2013_10_01_archive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aviationcoaching.com/en/how-to-understand-which-are-your-goals/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/3.0/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s://www.ncbi.nlm.nih.gov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eee.org/content/ieee-org/en/publications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futurism.com/1-evergreen-making-sense-of-terms-deep-learning-machine-learning-and-ai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F569F2-44AB-4948-B703-0D85488A0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1150076"/>
            <a:ext cx="3659389" cy="45578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latin typeface="Algerian" panose="04020705040A02060702" pitchFamily="82" charset="0"/>
              </a:rPr>
              <a:t>Ontology Designing Towards Effective Disease Analysis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1EEE0DC2-0356-3740-A2F3-369A5E1B60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8658" y="1150076"/>
            <a:ext cx="6517543" cy="45578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u="sng" cap="none" dirty="0"/>
              <a:t>TEAM RPM</a:t>
            </a:r>
          </a:p>
          <a:p>
            <a:pPr algn="ctr"/>
            <a:r>
              <a:rPr lang="en-US" dirty="0"/>
              <a:t>MADHURI SARDA - 12</a:t>
            </a:r>
          </a:p>
          <a:p>
            <a:pPr algn="ctr"/>
            <a:r>
              <a:rPr lang="en-US" dirty="0"/>
              <a:t>ROHITA GOPARAJU - 7</a:t>
            </a:r>
          </a:p>
          <a:p>
            <a:pPr algn="ctr"/>
            <a:r>
              <a:rPr lang="en-US" dirty="0"/>
              <a:t>POONAM KANKARIYA </a:t>
            </a:r>
            <a:r>
              <a:rPr lang="en-US"/>
              <a:t>–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916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BAF7E-7A4B-3C4E-A786-6AD59A70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5925"/>
            <a:ext cx="10131425" cy="1495168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Demo</a:t>
            </a:r>
            <a:endParaRPr lang="en-US" dirty="0"/>
          </a:p>
        </p:txBody>
      </p:sp>
      <p:pic>
        <p:nvPicPr>
          <p:cNvPr id="4" name="Online Media 3" descr="Team_RPM-demo.mp4">
            <a:hlinkClick r:id="" action="ppaction://media"/>
            <a:extLst>
              <a:ext uri="{FF2B5EF4-FFF2-40B4-BE49-F238E27FC236}">
                <a16:creationId xmlns:a16="http://schemas.microsoft.com/office/drawing/2014/main" id="{085BDFE0-D144-E94E-ACFE-19B677DC1E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012" y="1631093"/>
            <a:ext cx="9651740" cy="4490538"/>
          </a:xfrm>
        </p:spPr>
      </p:pic>
    </p:spTree>
    <p:extLst>
      <p:ext uri="{BB962C8B-B14F-4D97-AF65-F5344CB8AC3E}">
        <p14:creationId xmlns:p14="http://schemas.microsoft.com/office/powerpoint/2010/main" val="116045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9A704-4680-7E43-8767-8AC9F20B9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9" y="152400"/>
            <a:ext cx="10131425" cy="1456267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Topic modelling – 1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CCD75C-0CCF-2E4F-8C44-60C5C8184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226" y="1394354"/>
            <a:ext cx="8954674" cy="5311246"/>
          </a:xfrm>
        </p:spPr>
      </p:pic>
    </p:spTree>
    <p:extLst>
      <p:ext uri="{BB962C8B-B14F-4D97-AF65-F5344CB8AC3E}">
        <p14:creationId xmlns:p14="http://schemas.microsoft.com/office/powerpoint/2010/main" val="277948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9A704-4680-7E43-8767-8AC9F20B9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9" y="152400"/>
            <a:ext cx="10131425" cy="1456267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Topic modelling – 2</a:t>
            </a:r>
            <a:endParaRPr lang="en-US" dirty="0"/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C10529-B681-2A4F-B6B4-3249CDA60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639" y="1413265"/>
            <a:ext cx="9112316" cy="5292335"/>
          </a:xfrm>
        </p:spPr>
      </p:pic>
    </p:spTree>
    <p:extLst>
      <p:ext uri="{BB962C8B-B14F-4D97-AF65-F5344CB8AC3E}">
        <p14:creationId xmlns:p14="http://schemas.microsoft.com/office/powerpoint/2010/main" val="2471604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9A704-4680-7E43-8767-8AC9F20B9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9" y="152400"/>
            <a:ext cx="10131425" cy="1456267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Topic modelling – 3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EA3FD2-EBAD-0646-9A98-EC9B667CD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514" y="1308630"/>
            <a:ext cx="9239261" cy="5292195"/>
          </a:xfrm>
        </p:spPr>
      </p:pic>
    </p:spTree>
    <p:extLst>
      <p:ext uri="{BB962C8B-B14F-4D97-AF65-F5344CB8AC3E}">
        <p14:creationId xmlns:p14="http://schemas.microsoft.com/office/powerpoint/2010/main" val="2437144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4F24B-8F06-48D5-9516-FCAC406FE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Classes identified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0112F-92DE-4F0D-8FD9-D2B7D40D7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410199" cy="3649133"/>
          </a:xfrm>
        </p:spPr>
        <p:txBody>
          <a:bodyPr/>
          <a:lstStyle/>
          <a:p>
            <a:r>
              <a:rPr lang="en-US" dirty="0"/>
              <a:t>Cancer</a:t>
            </a:r>
          </a:p>
          <a:p>
            <a:r>
              <a:rPr lang="en-US" dirty="0"/>
              <a:t>Causes</a:t>
            </a:r>
          </a:p>
          <a:p>
            <a:r>
              <a:rPr lang="en-US" dirty="0"/>
              <a:t>Gender</a:t>
            </a:r>
          </a:p>
          <a:p>
            <a:r>
              <a:rPr lang="en-US" dirty="0"/>
              <a:t>Hospital</a:t>
            </a:r>
          </a:p>
          <a:p>
            <a:r>
              <a:rPr lang="en-US" dirty="0"/>
              <a:t>Symptoms</a:t>
            </a:r>
          </a:p>
          <a:p>
            <a:r>
              <a:rPr lang="en-US" dirty="0"/>
              <a:t>Person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59F01-A565-41B1-8DBC-345CA799F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583" y="1672857"/>
            <a:ext cx="4606179" cy="458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57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3010183-DC6E-8842-B1FF-8A79A3C2A3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219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BF0107-3463-486E-B9EE-5A5727B4F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047C6-566B-8044-948A-7B0E8ADB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135" y="1964267"/>
            <a:ext cx="3254990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Algerian" panose="04020705040A02060702" pitchFamily="82" charset="0"/>
              </a:rPr>
              <a:t>Ontology graph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02313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A30AE-C2AE-4136-854B-4ABB72653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D17FA-889A-4858-89D0-D6713ACB2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Ontology is beneficial in multiple ways</a:t>
            </a:r>
          </a:p>
          <a:p>
            <a:pPr lvl="1"/>
            <a:r>
              <a:rPr lang="en-US" sz="1800" dirty="0"/>
              <a:t>Better and clear understanding of the concepts associated with data</a:t>
            </a:r>
          </a:p>
          <a:p>
            <a:pPr lvl="1"/>
            <a:r>
              <a:rPr lang="en-US" sz="1800" dirty="0"/>
              <a:t>Easy identification of relationship existing within the data</a:t>
            </a:r>
          </a:p>
          <a:p>
            <a:r>
              <a:rPr lang="en-US" dirty="0"/>
              <a:t>Tremendous scope of improvement and growth</a:t>
            </a:r>
          </a:p>
          <a:p>
            <a:r>
              <a:rPr lang="en-US" dirty="0"/>
              <a:t>Good learning experience</a:t>
            </a:r>
          </a:p>
        </p:txBody>
      </p:sp>
    </p:spTree>
    <p:extLst>
      <p:ext uri="{BB962C8B-B14F-4D97-AF65-F5344CB8AC3E}">
        <p14:creationId xmlns:p14="http://schemas.microsoft.com/office/powerpoint/2010/main" val="763202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pen&#10;&#10;Description automatically generated">
            <a:extLst>
              <a:ext uri="{FF2B5EF4-FFF2-40B4-BE49-F238E27FC236}">
                <a16:creationId xmlns:a16="http://schemas.microsoft.com/office/drawing/2014/main" id="{F251DBEE-5471-9942-9934-F4C1E4DDE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9281" y="2841625"/>
            <a:ext cx="5148137" cy="3649662"/>
          </a:xfr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48F0742D-9348-774E-BC79-91F4A1756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8" y="488392"/>
            <a:ext cx="4288281" cy="321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8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tattoo on his face&#10;&#10;Description automatically generated">
            <a:extLst>
              <a:ext uri="{FF2B5EF4-FFF2-40B4-BE49-F238E27FC236}">
                <a16:creationId xmlns:a16="http://schemas.microsoft.com/office/drawing/2014/main" id="{58519ED1-1FC5-5742-BB34-C1F95088B7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" b="254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D16272-6366-6D46-B98C-EC3238747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Idea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8F277C3-A5B7-430F-960B-C797A6D7F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52600"/>
            <a:ext cx="5410199" cy="4267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Application of Natural Language Processing (NLP) techniques on breast cancer related data</a:t>
            </a:r>
          </a:p>
          <a:p>
            <a:r>
              <a:rPr lang="en-US" dirty="0"/>
              <a:t>Ontology development and analysis</a:t>
            </a:r>
          </a:p>
          <a:p>
            <a:pPr marL="0" indent="0">
              <a:buNone/>
            </a:pPr>
            <a:endParaRPr lang="en-US" cap="al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853FFB-F668-374F-AD82-04F2005F558E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://muffintop04.deviantart.com/art/crying-eye-30369882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69F5A1D-38F8-47F7-AA0A-398F517ECB5E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2" y="1752600"/>
            <a:ext cx="48006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65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310D-BAB2-914B-A893-87026AD2C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introduction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324FFF-189A-48F4-A8EE-77F60E0AB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en-US" dirty="0"/>
              <a:t>Increase in emerging diseases impact human’s well-being</a:t>
            </a:r>
          </a:p>
          <a:p>
            <a:r>
              <a:rPr lang="en-US" dirty="0"/>
              <a:t>Enormous availability of bio-medical data influences the study</a:t>
            </a:r>
          </a:p>
          <a:p>
            <a:r>
              <a:rPr lang="en-US" dirty="0"/>
              <a:t>Need for extensive study and efficient model</a:t>
            </a:r>
          </a:p>
          <a:p>
            <a:r>
              <a:rPr lang="en-US" dirty="0"/>
              <a:t>Knowledge growth resulting in effective disease management</a:t>
            </a:r>
          </a:p>
        </p:txBody>
      </p:sp>
      <p:pic>
        <p:nvPicPr>
          <p:cNvPr id="5" name="Content Placeholder 4" descr="A picture containing pinwheel, object, bow, propeller&#10;&#10;Description automatically generated">
            <a:extLst>
              <a:ext uri="{FF2B5EF4-FFF2-40B4-BE49-F238E27FC236}">
                <a16:creationId xmlns:a16="http://schemas.microsoft.com/office/drawing/2014/main" id="{95BD93C7-73DF-6B43-8164-2689B2FE98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651" b="-4"/>
          <a:stretch/>
        </p:blipFill>
        <p:spPr>
          <a:xfrm>
            <a:off x="7590936" y="990600"/>
            <a:ext cx="3445714" cy="480059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690C82-65B9-DD4A-ABC8-49CF8BF12CBE}"/>
              </a:ext>
            </a:extLst>
          </p:cNvPr>
          <p:cNvSpPr txBox="1"/>
          <p:nvPr/>
        </p:nvSpPr>
        <p:spPr>
          <a:xfrm>
            <a:off x="8740830" y="5591144"/>
            <a:ext cx="229582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://www.coolstuff49ja.com/2013_10_01_archiv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180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0334-40EE-46E8-8274-C773CA137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Related 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F2C4B-EA3F-4BAB-B4FF-A70F5774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Prototype system leveraging semantic technology towards data parsing of staging manual</a:t>
            </a:r>
          </a:p>
          <a:p>
            <a:r>
              <a:rPr lang="en-US" dirty="0"/>
              <a:t>Inclusion of additional biomarkers towards development of cancer staging manual</a:t>
            </a:r>
          </a:p>
        </p:txBody>
      </p:sp>
    </p:spTree>
    <p:extLst>
      <p:ext uri="{BB962C8B-B14F-4D97-AF65-F5344CB8AC3E}">
        <p14:creationId xmlns:p14="http://schemas.microsoft.com/office/powerpoint/2010/main" val="219554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53C93-15DD-4847-9C44-9F057078C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>
                <a:latin typeface="Algerian" panose="04020705040A02060702" pitchFamily="82" charset="0"/>
              </a:rPr>
              <a:t>goal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2B873D-7AC7-466E-B452-9CB0D5D3B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2738597"/>
          </a:xfrm>
        </p:spPr>
        <p:txBody>
          <a:bodyPr>
            <a:normAutofit/>
          </a:bodyPr>
          <a:lstStyle/>
          <a:p>
            <a:r>
              <a:rPr lang="en-US" dirty="0"/>
              <a:t>Understanding of the disease and its components viz. causes, symptoms, treatments</a:t>
            </a:r>
          </a:p>
          <a:p>
            <a:r>
              <a:rPr lang="en-US" dirty="0"/>
              <a:t>Identification of classes leading to ontology creation and analysis</a:t>
            </a:r>
          </a:p>
        </p:txBody>
      </p:sp>
      <p:pic>
        <p:nvPicPr>
          <p:cNvPr id="5" name="Content Placeholder 4" descr="A picture containing indoor, table, toy, small&#10;&#10;Description automatically generated">
            <a:extLst>
              <a:ext uri="{FF2B5EF4-FFF2-40B4-BE49-F238E27FC236}">
                <a16:creationId xmlns:a16="http://schemas.microsoft.com/office/drawing/2014/main" id="{B1CEB14E-0E89-4943-89B4-3F215A26F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621FA4-746F-DC49-B2A3-F2E292CD046F}"/>
              </a:ext>
            </a:extLst>
          </p:cNvPr>
          <p:cNvSpPr txBox="1"/>
          <p:nvPr/>
        </p:nvSpPr>
        <p:spPr>
          <a:xfrm>
            <a:off x="9198528" y="5433676"/>
            <a:ext cx="218681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aviationcoaching.com/en/how-to-understand-which-are-your-goal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909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tar in the background&#10;&#10;Description automatically generated">
            <a:extLst>
              <a:ext uri="{FF2B5EF4-FFF2-40B4-BE49-F238E27FC236}">
                <a16:creationId xmlns:a16="http://schemas.microsoft.com/office/drawing/2014/main" id="{93D307D3-4AF5-EE4C-B451-A0B1235A6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197" r="14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54FE67-1E92-F049-86B2-0F212F062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Data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9433F8-04A8-4770-9991-4DC14801D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8533613" cy="3649133"/>
          </a:xfrm>
        </p:spPr>
        <p:txBody>
          <a:bodyPr>
            <a:normAutofit/>
          </a:bodyPr>
          <a:lstStyle/>
          <a:p>
            <a:r>
              <a:rPr lang="en-US" dirty="0"/>
              <a:t>Data set</a:t>
            </a:r>
          </a:p>
          <a:p>
            <a:pPr lvl="1"/>
            <a:r>
              <a:rPr lang="en-US" sz="1800" dirty="0"/>
              <a:t>Research abstracts associated to medical domain relating specifically to cancer</a:t>
            </a:r>
          </a:p>
          <a:p>
            <a:r>
              <a:rPr lang="en-US" dirty="0"/>
              <a:t>Primary source of data</a:t>
            </a:r>
          </a:p>
          <a:p>
            <a:pPr lvl="1"/>
            <a:r>
              <a:rPr lang="en-US" dirty="0">
                <a:hlinkClick r:id="rId6"/>
              </a:rPr>
              <a:t>https://www.ieee.org/content/ieee-org/en/publications/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https://www.ncbi.nlm.nih.gov/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ADA0FF-CB8A-B843-A330-9A65A91797B6}"/>
              </a:ext>
            </a:extLst>
          </p:cNvPr>
          <p:cNvSpPr txBox="1"/>
          <p:nvPr/>
        </p:nvSpPr>
        <p:spPr>
          <a:xfrm>
            <a:off x="9872134" y="6657945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futurism.com/1-evergreen-making-sense-of-terms-deep-learning-machine-learning-and-a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8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37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4675ED-305E-194E-92E2-946AD6ADC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Operations performed</a:t>
            </a:r>
            <a:endParaRPr lang="en-US" dirty="0">
              <a:solidFill>
                <a:schemeClr val="bg1"/>
              </a:solidFill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1BB7CF6-E892-4101-9F1F-FF6D76D525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8233211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45547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EA493-6913-2246-B0A1-243BFF590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4989626" cy="1456267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 OPERATIONS – basic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B350D7-2A34-C343-AC52-91B577A12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933" y="3817765"/>
            <a:ext cx="4989626" cy="2450527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033CD5-D617-9747-8041-B0F204643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559" y="1337733"/>
            <a:ext cx="5169958" cy="2067983"/>
          </a:xfrm>
          <a:prstGeom prst="rect">
            <a:avLst/>
          </a:prstGeom>
        </p:spPr>
      </p:pic>
      <p:sp>
        <p:nvSpPr>
          <p:cNvPr id="12" name="Bent-Up Arrow 11">
            <a:extLst>
              <a:ext uri="{FF2B5EF4-FFF2-40B4-BE49-F238E27FC236}">
                <a16:creationId xmlns:a16="http://schemas.microsoft.com/office/drawing/2014/main" id="{23C51062-A193-8E40-9CBD-4650317C4F59}"/>
              </a:ext>
            </a:extLst>
          </p:cNvPr>
          <p:cNvSpPr/>
          <p:nvPr/>
        </p:nvSpPr>
        <p:spPr>
          <a:xfrm>
            <a:off x="6835918" y="3783884"/>
            <a:ext cx="2286000" cy="1541877"/>
          </a:xfrm>
          <a:prstGeom prst="bent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68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B3EA9-FC79-DA4C-81D1-96425E43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584" y="387179"/>
            <a:ext cx="10131425" cy="1194486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Operations – topic modelling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D2E7B07-9745-EF4F-85E9-E22CBCF7B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584" y="1773841"/>
            <a:ext cx="7609106" cy="4696980"/>
          </a:xfrm>
        </p:spPr>
      </p:pic>
    </p:spTree>
    <p:extLst>
      <p:ext uri="{BB962C8B-B14F-4D97-AF65-F5344CB8AC3E}">
        <p14:creationId xmlns:p14="http://schemas.microsoft.com/office/powerpoint/2010/main" val="11256932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288</Words>
  <Application>Microsoft Office PowerPoint</Application>
  <PresentationFormat>Widescreen</PresentationFormat>
  <Paragraphs>58</Paragraphs>
  <Slides>17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Algerian</vt:lpstr>
      <vt:lpstr>Arial</vt:lpstr>
      <vt:lpstr>Calibri</vt:lpstr>
      <vt:lpstr>Calibri Light</vt:lpstr>
      <vt:lpstr>Celestial</vt:lpstr>
      <vt:lpstr>Ontology Designing Towards Effective Disease Analysis</vt:lpstr>
      <vt:lpstr>Idea</vt:lpstr>
      <vt:lpstr>introduction</vt:lpstr>
      <vt:lpstr>Related work</vt:lpstr>
      <vt:lpstr>goal</vt:lpstr>
      <vt:lpstr>Data</vt:lpstr>
      <vt:lpstr>Operations performed</vt:lpstr>
      <vt:lpstr> OPERATIONS – basic</vt:lpstr>
      <vt:lpstr>Operations – topic modelling</vt:lpstr>
      <vt:lpstr>Demo</vt:lpstr>
      <vt:lpstr>Topic modelling – 1</vt:lpstr>
      <vt:lpstr>Topic modelling – 2</vt:lpstr>
      <vt:lpstr>Topic modelling – 3</vt:lpstr>
      <vt:lpstr>Classes identified</vt:lpstr>
      <vt:lpstr>Ontology graph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KDM PROJECT</dc:title>
  <dc:creator>Sarda, Madhuri</dc:creator>
  <cp:lastModifiedBy>Sarda, Madhuri</cp:lastModifiedBy>
  <cp:revision>13</cp:revision>
  <dcterms:created xsi:type="dcterms:W3CDTF">2020-05-02T04:26:24Z</dcterms:created>
  <dcterms:modified xsi:type="dcterms:W3CDTF">2020-05-02T04:32:27Z</dcterms:modified>
</cp:coreProperties>
</file>